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318" r:id="rId4"/>
    <p:sldId id="347" r:id="rId5"/>
    <p:sldId id="350" r:id="rId6"/>
    <p:sldId id="348" r:id="rId7"/>
    <p:sldId id="349" r:id="rId8"/>
    <p:sldId id="351" r:id="rId9"/>
    <p:sldId id="352" r:id="rId10"/>
    <p:sldId id="353" r:id="rId11"/>
    <p:sldId id="354" r:id="rId12"/>
    <p:sldId id="357" r:id="rId13"/>
    <p:sldId id="360" r:id="rId14"/>
    <p:sldId id="356" r:id="rId15"/>
    <p:sldId id="358" r:id="rId16"/>
    <p:sldId id="345" r:id="rId17"/>
    <p:sldId id="346" r:id="rId18"/>
    <p:sldId id="310" r:id="rId19"/>
    <p:sldId id="260" r:id="rId20"/>
    <p:sldId id="261" r:id="rId21"/>
    <p:sldId id="319" r:id="rId22"/>
    <p:sldId id="331" r:id="rId23"/>
    <p:sldId id="267" r:id="rId24"/>
    <p:sldId id="332" r:id="rId25"/>
    <p:sldId id="325" r:id="rId26"/>
    <p:sldId id="333" r:id="rId27"/>
    <p:sldId id="329" r:id="rId28"/>
    <p:sldId id="262" r:id="rId29"/>
    <p:sldId id="323" r:id="rId30"/>
    <p:sldId id="324" r:id="rId31"/>
    <p:sldId id="334" r:id="rId32"/>
    <p:sldId id="322" r:id="rId33"/>
    <p:sldId id="335" r:id="rId34"/>
    <p:sldId id="269" r:id="rId35"/>
    <p:sldId id="320" r:id="rId36"/>
    <p:sldId id="271" r:id="rId37"/>
    <p:sldId id="337" r:id="rId38"/>
    <p:sldId id="301" r:id="rId39"/>
    <p:sldId id="338" r:id="rId40"/>
    <p:sldId id="359" r:id="rId41"/>
    <p:sldId id="330" r:id="rId42"/>
    <p:sldId id="326" r:id="rId43"/>
    <p:sldId id="339" r:id="rId44"/>
    <p:sldId id="298" r:id="rId45"/>
    <p:sldId id="328" r:id="rId46"/>
    <p:sldId id="293" r:id="rId47"/>
    <p:sldId id="276" r:id="rId48"/>
    <p:sldId id="296" r:id="rId49"/>
    <p:sldId id="341" r:id="rId50"/>
    <p:sldId id="307" r:id="rId51"/>
    <p:sldId id="311" r:id="rId52"/>
    <p:sldId id="312" r:id="rId53"/>
    <p:sldId id="344" r:id="rId54"/>
    <p:sldId id="317" r:id="rId55"/>
    <p:sldId id="316" r:id="rId56"/>
    <p:sldId id="29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zzigoni, Jeannine" initials="PJ" lastIdx="8" clrIdx="0">
    <p:extLst>
      <p:ext uri="{19B8F6BF-5375-455C-9EA6-DF929625EA0E}">
        <p15:presenceInfo xmlns:p15="http://schemas.microsoft.com/office/powerpoint/2012/main" userId="S::jpizzigo@doe.nj.gov::738e6db8-55cd-4846-be20-d2200c56fd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96" d="100"/>
          <a:sy n="96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ethics/fds/index.s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oom6.doe.state.nj.us/schoolethics/login-officials" TargetMode="External"/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-officials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thics/fds/index.shtml" TargetMode="External"/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5D5CE-C843-4465-A2E0-420416E6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Ethics Commission</a:t>
            </a:r>
            <a:br>
              <a:rPr lang="en-US" sz="5600" dirty="0"/>
            </a:b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2868-6403-4FD4-BE2D-01E09A08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Administrator/Board Secretary Review and Approval </a:t>
            </a:r>
            <a:r>
              <a:rPr 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of 2024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Personal/Relative and Financial Disclosure Statements (Disclosure Statements)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2, 2024</a:t>
            </a:r>
          </a:p>
        </p:txBody>
      </p:sp>
      <p:pic>
        <p:nvPicPr>
          <p:cNvPr id="7" name="Picture 6" descr="Logo: State of New Jersey, Department of Education.">
            <a:extLst>
              <a:ext uri="{FF2B5EF4-FFF2-40B4-BE49-F238E27FC236}">
                <a16:creationId xmlns:a16="http://schemas.microsoft.com/office/drawing/2014/main" id="{9658B039-E4AE-494C-8A11-5100C7929C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9A691-2D35-9A0B-3A24-4D7A81B8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0" y="528506"/>
            <a:ext cx="11660079" cy="608915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25190C8B-787F-DBB8-B47E-947DC7F6D4A6}"/>
              </a:ext>
            </a:extLst>
          </p:cNvPr>
          <p:cNvSpPr/>
          <p:nvPr/>
        </p:nvSpPr>
        <p:spPr>
          <a:xfrm>
            <a:off x="9544874" y="2595108"/>
            <a:ext cx="698084" cy="32426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73F33AD-74A9-BA9E-4E11-E94FB2D231CA}"/>
              </a:ext>
            </a:extLst>
          </p:cNvPr>
          <p:cNvSpPr/>
          <p:nvPr/>
        </p:nvSpPr>
        <p:spPr>
          <a:xfrm>
            <a:off x="9893916" y="3391805"/>
            <a:ext cx="518319" cy="32426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A63706E-22E4-3EA5-4CAD-D2A112B8A670}"/>
              </a:ext>
            </a:extLst>
          </p:cNvPr>
          <p:cNvSpPr/>
          <p:nvPr/>
        </p:nvSpPr>
        <p:spPr>
          <a:xfrm>
            <a:off x="9817516" y="4927571"/>
            <a:ext cx="802946" cy="32426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37F29-8253-C6DF-F39C-DD57CB09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8" y="289249"/>
            <a:ext cx="11727809" cy="624654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466D6DA9-18AA-2D8D-3536-E807BB19DA1C}"/>
              </a:ext>
            </a:extLst>
          </p:cNvPr>
          <p:cNvSpPr/>
          <p:nvPr/>
        </p:nvSpPr>
        <p:spPr>
          <a:xfrm>
            <a:off x="6932218" y="2256639"/>
            <a:ext cx="626264" cy="2852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39D376D-94F6-109F-DA16-2626562E1567}"/>
              </a:ext>
            </a:extLst>
          </p:cNvPr>
          <p:cNvSpPr/>
          <p:nvPr/>
        </p:nvSpPr>
        <p:spPr>
          <a:xfrm>
            <a:off x="6832948" y="3183209"/>
            <a:ext cx="792646" cy="2852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F236253-7E99-A74B-4312-6D4CF5C1A29B}"/>
              </a:ext>
            </a:extLst>
          </p:cNvPr>
          <p:cNvSpPr/>
          <p:nvPr/>
        </p:nvSpPr>
        <p:spPr>
          <a:xfrm>
            <a:off x="6832949" y="5050173"/>
            <a:ext cx="725534" cy="28522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19449" y="1542903"/>
            <a:ext cx="11224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PINs have been generated, it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secretary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each school official with their PIN.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emails for board secretaries to send to school officials are available on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Commission’s website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(“2024 Instructions For Filing Disclosure Statements,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school officials have been entered on the list, the board secretary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certify and date the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the bottom of the page), and then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(at the top of the page).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the list has been submitted, new school officials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added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school official needs to be added after the list has been submitted, 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assistance.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BF1A3-D65C-49FF-A3FE-99E7E547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6" y="2006717"/>
            <a:ext cx="11005614" cy="1905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25A33-68DA-4FF3-B729-BF9CA5AE0B8F}"/>
              </a:ext>
            </a:extLst>
          </p:cNvPr>
          <p:cNvSpPr/>
          <p:nvPr/>
        </p:nvSpPr>
        <p:spPr>
          <a:xfrm flipH="1">
            <a:off x="2436674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CDFADC-24D5-4777-BC62-9FACF8B8736A}"/>
              </a:ext>
            </a:extLst>
          </p:cNvPr>
          <p:cNvSpPr/>
          <p:nvPr/>
        </p:nvSpPr>
        <p:spPr>
          <a:xfrm flipH="1">
            <a:off x="6956407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8D360-BFEA-CADE-72D1-D4C7ABCD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9" y="275253"/>
            <a:ext cx="11569961" cy="6307494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B216D3D3-563E-8DDC-8304-82E0675B50EE}"/>
              </a:ext>
            </a:extLst>
          </p:cNvPr>
          <p:cNvSpPr/>
          <p:nvPr/>
        </p:nvSpPr>
        <p:spPr>
          <a:xfrm>
            <a:off x="1455490" y="1359016"/>
            <a:ext cx="910205" cy="29361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and viewing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list has been populated, board secretaries can: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 status of each school official’s Disclosure Statements;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a school official’s Disclosure Statements;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a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1F233-6038-439A-80DF-6144618E4AC1}"/>
              </a:ext>
            </a:extLst>
          </p:cNvPr>
          <p:cNvSpPr txBox="1"/>
          <p:nvPr/>
        </p:nvSpPr>
        <p:spPr>
          <a:xfrm>
            <a:off x="538018" y="535900"/>
            <a:ext cx="111159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Status of Disclosure Statements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not been started.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started, but have not been submitted by the school official to the board secretary.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submitted by the school official, and are pending board secretary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reviewed by the board secretary, and are pending County Office/SEC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approved by the County Office/SEC.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DDE4A-7D21-47D7-80BF-6024FCF6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7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Populating the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5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92379" y="1971358"/>
            <a:ext cx="10696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school official has uploaded and submitted his/her Disclosure Statements, the school official’s status will appear (in the list)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board secretary to approve each filing, please do the following: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“Submitted” status of a school official.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can filter the filing list by checking the “submitted” status.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5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86B0C-D156-8296-102E-1D9033F87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442543"/>
            <a:ext cx="11383347" cy="597291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D841A7D-07FE-0CD9-324E-EFAD652252D6}"/>
              </a:ext>
            </a:extLst>
          </p:cNvPr>
          <p:cNvSpPr/>
          <p:nvPr/>
        </p:nvSpPr>
        <p:spPr>
          <a:xfrm>
            <a:off x="6918264" y="4254930"/>
            <a:ext cx="1093222" cy="35901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925935" y="2063692"/>
            <a:ext cx="1069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a school official’s Disclosure Statements,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Uploaded Disclosure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86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04F4B-20F6-902A-E9E0-689E21B1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5" y="469783"/>
            <a:ext cx="11518084" cy="565418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986F272-51F8-1806-A0B4-E061F0CFB34F}"/>
              </a:ext>
            </a:extLst>
          </p:cNvPr>
          <p:cNvSpPr/>
          <p:nvPr/>
        </p:nvSpPr>
        <p:spPr>
          <a:xfrm>
            <a:off x="9613782" y="2499919"/>
            <a:ext cx="1291905" cy="41752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59504"/>
            <a:ext cx="1069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they are complete,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78AEB-641C-6A7B-0A58-5A8F35D7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486561"/>
            <a:ext cx="10972800" cy="568773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CF75AA7-01F6-AC39-9AEB-E2ECB09C1DDA}"/>
              </a:ext>
            </a:extLst>
          </p:cNvPr>
          <p:cNvSpPr/>
          <p:nvPr/>
        </p:nvSpPr>
        <p:spPr>
          <a:xfrm>
            <a:off x="-302004" y="1761688"/>
            <a:ext cx="1258349" cy="3607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16466"/>
            <a:ext cx="1069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changes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E2A23-8CEC-176B-19E8-9E9AFE41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6" y="523672"/>
            <a:ext cx="11216081" cy="581065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604127B-0167-D7DB-0947-26E3542CA34D}"/>
              </a:ext>
            </a:extLst>
          </p:cNvPr>
          <p:cNvSpPr/>
          <p:nvPr/>
        </p:nvSpPr>
        <p:spPr>
          <a:xfrm>
            <a:off x="7826930" y="3649211"/>
            <a:ext cx="1182846" cy="36072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7265-0A5F-4A6D-98DC-19658DE7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7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6561" y="335845"/>
            <a:ext cx="112244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there are errors requiring the return of the Disclosure Statements to a school official, please do the following: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reason(s) for returning the filing.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pre-populated reasons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returning the Disclosure Statements:   information from a previous filing not included; missing information; not certified; unanswered question; and requested by official.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there may be another reason(s) for returning the filing, there is a text box for the board secretary to include a narrative/detailed explanation.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board secretary does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a reason(s) for returning the Disclosure Statements, an error message will appear.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Although the school official will be able to view the notes/reasons for return of his/her filing, the school official does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receive a notification that his/her filing has been returned. Therefore, it is recommended that, before the board secretary clicks “Return to Official,” he/she should send an email to the school official advising of the impending return.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1367496"/>
            <a:ext cx="112244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administrators/board secretaries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(board secretaries) is: </a:t>
            </a:r>
          </a:p>
          <a:p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reminder, 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F0FE6-F102-0229-9EDB-D4441734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486561"/>
            <a:ext cx="10972800" cy="568773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794EF3F-43FE-F845-6CE7-E5B8140A1E21}"/>
              </a:ext>
            </a:extLst>
          </p:cNvPr>
          <p:cNvSpPr/>
          <p:nvPr/>
        </p:nvSpPr>
        <p:spPr>
          <a:xfrm>
            <a:off x="-335560" y="3766658"/>
            <a:ext cx="1233182" cy="3858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4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721453" y="2542150"/>
            <a:ext cx="11224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522AE-37E0-A8EA-1751-57E22AE0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671119"/>
            <a:ext cx="10972800" cy="568773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9085A10-C0AF-3DCF-F68D-7C363451E4F8}"/>
              </a:ext>
            </a:extLst>
          </p:cNvPr>
          <p:cNvSpPr/>
          <p:nvPr/>
        </p:nvSpPr>
        <p:spPr>
          <a:xfrm>
            <a:off x="2659310" y="1963024"/>
            <a:ext cx="1375794" cy="3439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3765" y="1921364"/>
            <a:ext cx="112244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Official,”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further for the board secretary to do in the system. However, the board secretary should notify the school official that their filing has been returned for correction.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Returned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1592A-86AE-C760-0DB7-94BE24F6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8" y="507533"/>
            <a:ext cx="11459361" cy="584293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4381114-6FC0-09FE-0039-A5930915A078}"/>
              </a:ext>
            </a:extLst>
          </p:cNvPr>
          <p:cNvSpPr/>
          <p:nvPr/>
        </p:nvSpPr>
        <p:spPr>
          <a:xfrm>
            <a:off x="7256475" y="2759977"/>
            <a:ext cx="1216406" cy="36718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460389" y="1312882"/>
            <a:ext cx="11153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will need to log-in to the electronic filing system to view the errors associated with his/her filing (</a:t>
            </a:r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logs-in, he/she can download the document that was previously submitted, and make the necessary corrections to the Disclosure Statements.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corrections are made to the Disclosure Statements, the school official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save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version of the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9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D0E5-50C2-4234-ADFB-3C613C8D4206}"/>
              </a:ext>
            </a:extLst>
          </p:cNvPr>
          <p:cNvSpPr txBox="1"/>
          <p:nvPr/>
        </p:nvSpPr>
        <p:spPr>
          <a:xfrm>
            <a:off x="9743069" y="976155"/>
            <a:ext cx="18791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clicking this link, the school official can view the document submitted previously, and can make the necessary corrections.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new version of the document will need to be saved to the school official’s computer.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5EA6A-613A-559E-B6FE-8AA018F9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645952"/>
            <a:ext cx="9382342" cy="542767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888334E-D7C9-5F4F-BE5D-975F4C4E1B0C}"/>
              </a:ext>
            </a:extLst>
          </p:cNvPr>
          <p:cNvSpPr/>
          <p:nvPr/>
        </p:nvSpPr>
        <p:spPr>
          <a:xfrm>
            <a:off x="7977122" y="3104891"/>
            <a:ext cx="1024265" cy="324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3"/>
            <a:ext cx="11153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corrections have been made and the file saved,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5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0D081-4F26-4EC9-7495-3AE19608D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35" y="729842"/>
            <a:ext cx="10704352" cy="503129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9A6F08D-377C-C2EF-E961-6D4896ACB175}"/>
              </a:ext>
            </a:extLst>
          </p:cNvPr>
          <p:cNvSpPr/>
          <p:nvPr/>
        </p:nvSpPr>
        <p:spPr>
          <a:xfrm>
            <a:off x="-41791" y="3076575"/>
            <a:ext cx="978408" cy="3524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92918" y="1580992"/>
            <a:ext cx="1115377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selects a file (the corrected version of his/her completed Disclosure Statements),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858989"/>
            <a:ext cx="1122447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 to the system, board secretaries can add school officials to their 2024 “Filing list.”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can be added by either: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them from a previous list; 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new school official.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new school official, remember to include the school official’s first name, middle name (if applicable), last name, “role” (e.g., Administrator, Board Member, or Board Secretary), and their email address.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name will appear next to “Choose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695B5-2F5D-2DC6-4053-14CBBE7E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19" y="679508"/>
            <a:ext cx="10083568" cy="5327009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3EBEBA6-CF08-BD5B-5699-3B7A194F7DCE}"/>
              </a:ext>
            </a:extLst>
          </p:cNvPr>
          <p:cNvSpPr/>
          <p:nvPr/>
        </p:nvSpPr>
        <p:spPr>
          <a:xfrm>
            <a:off x="3280095" y="3246539"/>
            <a:ext cx="1048624" cy="3990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must be uploaded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D8F09-4749-D4BA-FEB5-306CFF4A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29" y="536895"/>
            <a:ext cx="10287856" cy="550317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AAE4A7D-8C47-F4E7-9B67-2060C9B6D8F4}"/>
              </a:ext>
            </a:extLst>
          </p:cNvPr>
          <p:cNvSpPr/>
          <p:nvPr/>
        </p:nvSpPr>
        <p:spPr>
          <a:xfrm>
            <a:off x="2231471" y="3450474"/>
            <a:ext cx="1283516" cy="31249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74EB73-DEAB-F9AC-B048-8DAA8161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3" y="578841"/>
            <a:ext cx="11400638" cy="5528344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5DE71F7-76EB-31AF-86CA-2849C36503D8}"/>
              </a:ext>
            </a:extLst>
          </p:cNvPr>
          <p:cNvSpPr/>
          <p:nvPr/>
        </p:nvSpPr>
        <p:spPr>
          <a:xfrm>
            <a:off x="5259897" y="3101829"/>
            <a:ext cx="1224793" cy="3271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2"/>
            <a:ext cx="111537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once the school official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is again pending board secretary review.</a:t>
            </a: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25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03C7C-24E8-00FC-0020-860E5977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20" y="604007"/>
            <a:ext cx="11107024" cy="55870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35452CF-C782-5C3A-B968-8F67A2B014BB}"/>
              </a:ext>
            </a:extLst>
          </p:cNvPr>
          <p:cNvSpPr/>
          <p:nvPr/>
        </p:nvSpPr>
        <p:spPr>
          <a:xfrm>
            <a:off x="-327170" y="1845578"/>
            <a:ext cx="978408" cy="31878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346439"/>
            <a:ext cx="111537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school official resubmits his/her Disclosure Statements, the board secretary must re-review the filing.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still contain errors, the board secretary should repeat the procedures set forth in this section.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are complete, the board secretary should approve the filing by following the steps outlined in “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Approving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5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4F36-B2B5-433B-834C-2FEF0CBD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6" y="863364"/>
            <a:ext cx="6708491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disclosure statements 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school official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5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92366" y="1479580"/>
            <a:ext cx="10791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for whatever reason, a school official is unable to submit his/her Disclosure Statements through the electronic filing system, the board secretary may,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requested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submit a school official’s completed Disclosure Statements as follows: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board secretary’s log-in page (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click on the “Not Started” or “In Progress” status of the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1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D7A6B-9B7C-FAB8-AC8D-E68010CA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0" y="435257"/>
            <a:ext cx="11232859" cy="598748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63E5BC5-E1C2-A95C-876E-353EF0C02DC7}"/>
              </a:ext>
            </a:extLst>
          </p:cNvPr>
          <p:cNvSpPr/>
          <p:nvPr/>
        </p:nvSpPr>
        <p:spPr>
          <a:xfrm>
            <a:off x="6887360" y="3487722"/>
            <a:ext cx="1174459" cy="3796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1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347067"/>
            <a:ext cx="107918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board secretary has selected a file (the PDF version of the school official’s completed Disclosure Statements),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secretary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the box that states, “Official approved upload on their behalf.”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box is checked,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535900"/>
            <a:ext cx="112244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official, please remember to include: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The correct spelling of the school official’s first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correct spelling of the school official’s middle name (if applicable);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The correct spelling of the school official’s last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The school official’s “role” (e.g., Administrator, Board Member, or Board Secretary);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A current/valid email address for the school official;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The start date of the school official’s employment/term.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2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F08ED-3C5B-E1CD-B99B-123ED45C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78" y="957648"/>
            <a:ext cx="10972800" cy="56360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9836B1-735C-5256-87FF-03B9FDEBF982}"/>
              </a:ext>
            </a:extLst>
          </p:cNvPr>
          <p:cNvSpPr/>
          <p:nvPr/>
        </p:nvSpPr>
        <p:spPr>
          <a:xfrm>
            <a:off x="-47230" y="3070202"/>
            <a:ext cx="978408" cy="2518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F01FB-B6C3-6935-19E6-C78E5ABA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6" y="612395"/>
            <a:ext cx="10737909" cy="554512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901C4F1-8AEA-BCAA-6B41-9E41099D5E74}"/>
              </a:ext>
            </a:extLst>
          </p:cNvPr>
          <p:cNvSpPr/>
          <p:nvPr/>
        </p:nvSpPr>
        <p:spPr>
          <a:xfrm>
            <a:off x="-134224" y="3160552"/>
            <a:ext cx="978408" cy="2684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1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F7E9A-33BD-3688-0776-E90C3919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10" y="612396"/>
            <a:ext cx="11140580" cy="5226341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8A45206-B7D4-165B-44A2-1CC3C961C4FD}"/>
              </a:ext>
            </a:extLst>
          </p:cNvPr>
          <p:cNvSpPr/>
          <p:nvPr/>
        </p:nvSpPr>
        <p:spPr>
          <a:xfrm>
            <a:off x="5201175" y="2724156"/>
            <a:ext cx="1241570" cy="3797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1563470"/>
            <a:ext cx="10791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1C84A-E90E-DD07-C007-2528E316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6" y="696286"/>
            <a:ext cx="10763075" cy="515922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BFD427C-FB5C-2AD5-2ACB-DCD6009BC98C}"/>
              </a:ext>
            </a:extLst>
          </p:cNvPr>
          <p:cNvSpPr/>
          <p:nvPr/>
        </p:nvSpPr>
        <p:spPr>
          <a:xfrm>
            <a:off x="1702966" y="1971414"/>
            <a:ext cx="1174458" cy="34394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9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B6DEB-D1E9-C837-B6F7-AFC58AC5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447869"/>
            <a:ext cx="11215395" cy="602757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E78BC8DE-67B6-C8C4-5C58-BBE5ADCF03B7}"/>
              </a:ext>
            </a:extLst>
          </p:cNvPr>
          <p:cNvSpPr/>
          <p:nvPr/>
        </p:nvSpPr>
        <p:spPr>
          <a:xfrm>
            <a:off x="7684315" y="2818702"/>
            <a:ext cx="978408" cy="32717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8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C8A30-588B-4BE8-9039-38BA2AE9D676}"/>
              </a:ext>
            </a:extLst>
          </p:cNvPr>
          <p:cNvSpPr txBox="1"/>
          <p:nvPr/>
        </p:nvSpPr>
        <p:spPr>
          <a:xfrm>
            <a:off x="1368804" y="1507273"/>
            <a:ext cx="945439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School Ethics Commission’s website: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https://www.nj.gov/education/ethics/fds/index.shtml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7492E22-CF9D-4891-81F4-951AB52BE65B}"/>
              </a:ext>
            </a:extLst>
          </p:cNvPr>
          <p:cNvSpPr/>
          <p:nvPr/>
        </p:nvSpPr>
        <p:spPr>
          <a:xfrm flipH="1">
            <a:off x="6022417" y="422145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7696E6-C6A7-5916-DDF6-49701A69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" y="411061"/>
            <a:ext cx="11330730" cy="6073629"/>
          </a:xfrm>
          <a:prstGeom prst="rect">
            <a:avLst/>
          </a:prstGeom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BCF78AE6-6A30-C2BF-1D1D-573BD0495EDB}"/>
              </a:ext>
            </a:extLst>
          </p:cNvPr>
          <p:cNvSpPr/>
          <p:nvPr/>
        </p:nvSpPr>
        <p:spPr>
          <a:xfrm>
            <a:off x="6291303" y="3338818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1EAD5-9AE9-ACB3-A099-C7064F4A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" y="220939"/>
            <a:ext cx="11503218" cy="642245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A0D92AD-1C25-0FD7-FB1D-0BAFE45B2B61}"/>
              </a:ext>
            </a:extLst>
          </p:cNvPr>
          <p:cNvSpPr/>
          <p:nvPr/>
        </p:nvSpPr>
        <p:spPr>
          <a:xfrm>
            <a:off x="10379997" y="1089898"/>
            <a:ext cx="928363" cy="4285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populating your list, hit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“Saving” your list will result in the creation of PINs for each school official on your list, and the status of each school official’s filing will be noted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F6018D-62DB-4D67-BF51-88B4B417AD1B}"/>
              </a:ext>
            </a:extLst>
          </p:cNvPr>
          <p:cNvSpPr/>
          <p:nvPr/>
        </p:nvSpPr>
        <p:spPr>
          <a:xfrm>
            <a:off x="430635" y="794668"/>
            <a:ext cx="713446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FE3FC-F8E7-A7B1-398A-01280563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94" y="327171"/>
            <a:ext cx="10561740" cy="62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670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1755</Words>
  <Application>Microsoft Office PowerPoint</Application>
  <PresentationFormat>Widescreen</PresentationFormat>
  <Paragraphs>233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Times New Roman</vt:lpstr>
      <vt:lpstr>Basis</vt:lpstr>
      <vt:lpstr>School Ethics Commission  </vt:lpstr>
      <vt:lpstr>Populating the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and viewing Disclosure Statements</vt:lpstr>
      <vt:lpstr>PowerPoint Presentation</vt:lpstr>
      <vt:lpstr>PowerPoint Presentation</vt:lpstr>
      <vt:lpstr>Approving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disclosure statements ON BEHALF OF a school official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Ethics Commission</dc:title>
  <dc:creator>Whalen, Kathryn</dc:creator>
  <cp:lastModifiedBy>Pizzigoni, Jeannine</cp:lastModifiedBy>
  <cp:revision>152</cp:revision>
  <dcterms:created xsi:type="dcterms:W3CDTF">2021-03-15T15:22:58Z</dcterms:created>
  <dcterms:modified xsi:type="dcterms:W3CDTF">2024-01-09T17:26:37Z</dcterms:modified>
  <cp:contentStatus/>
</cp:coreProperties>
</file>